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9"/>
  </p:notesMasterIdLst>
  <p:sldIdLst>
    <p:sldId id="256" r:id="rId3"/>
    <p:sldId id="258" r:id="rId4"/>
    <p:sldId id="259" r:id="rId5"/>
    <p:sldId id="257" r:id="rId6"/>
    <p:sldId id="269" r:id="rId7"/>
    <p:sldId id="264" r:id="rId8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33" y="-82"/>
      </p:cViewPr>
      <p:guideLst>
        <p:guide orient="horz" pos="2160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D072-D569-422E-B86B-2E0212ADA1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91190-3A0C-4E5F-AF81-7ECBA37889F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BFAFD-B55A-4D7D-87B4-B4CED41AF7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4DE2-66FB-4708-9CEF-0722C71DC4D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阅读训练四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答案示例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189245"/>
            <a:ext cx="8640960" cy="45231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下列选项中加点字的意思都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相同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的一项是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A. 便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舍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船    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舍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生取义    四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舍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五入     锲而不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舍</a:t>
            </a:r>
            <a:endParaRPr kumimoji="0" sz="3200" b="1" i="0" u="none" strike="noStrike" cap="none" normalizeH="0" baseline="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B. 才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     指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豫南    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情达理     融会贯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endParaRPr kumimoji="0" sz="3200" b="1" i="0" u="none" strike="noStrike" cap="none" normalizeH="0" baseline="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C. 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具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答之     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具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体而微    别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具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匠心     交通工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具 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endParaRPr kumimoji="0" sz="3200" b="1" i="0" u="none" strike="noStrike" cap="none" normalizeH="0" baseline="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D. 扶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向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路     寻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向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所志    所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向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披靡     欣欣</a:t>
            </a:r>
            <a:r>
              <a:rPr kumimoji="0" sz="3200" b="1" i="0" u="none" strike="noStrike" cap="none" normalizeH="0" baseline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向</a:t>
            </a:r>
            <a:r>
              <a:rPr kumimoji="0" sz="3200" b="1" i="0" u="none" strike="noStrike" cap="none" normalizeH="0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荣</a:t>
            </a:r>
            <a:endParaRPr kumimoji="0" sz="3200" b="1" i="0" u="none" strike="noStrike" cap="none" normalizeH="0" baseline="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59880" y="5445760"/>
            <a:ext cx="2228215" cy="70675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p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答案：</a:t>
            </a:r>
            <a:r>
              <a:rPr kumimoji="0" lang="en-US" altLang="zh-C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bldLvl="0" animBg="1"/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5885" y="404813"/>
            <a:ext cx="8963660" cy="5507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翻译文中三处画线语句，并依据上下文对其作出进一步理解，全都正确的一项是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(2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【甲】复行数十步，豁然开朗。</a:t>
            </a:r>
            <a:endParaRPr kumimoji="0" sz="2400" i="0" u="none" strike="noStrike" cap="none" normalizeH="0" baseline="0" dirty="0" smtClean="0">
              <a:ln>
                <a:noFill/>
              </a:ln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翻译：又走了几十步，洞里由狭窄幽暗突然变得开阔敞亮了。</a:t>
            </a:r>
            <a:endParaRPr kumimoji="0" sz="2400" i="0" u="none" strike="noStrike" cap="none" normalizeH="0" baseline="0" dirty="0" smtClean="0">
              <a:ln>
                <a:noFill/>
              </a:ln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理解：渔人走过桃花林的一路烂漫，穿过曲折幽狭的洞口，最终进入了美丽的桃花源。</a:t>
            </a:r>
            <a:endParaRPr kumimoji="0" sz="2400" i="0" u="none" strike="noStrike" cap="none" normalizeH="0" baseline="0" dirty="0" smtClean="0">
              <a:ln>
                <a:noFill/>
              </a:ln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【乙】率妻子邑人来此绝境</a:t>
            </a:r>
            <a:endParaRPr kumimoji="0" sz="2400" i="0" u="none" strike="noStrike" cap="none" normalizeH="0" baseline="0" dirty="0" smtClean="0">
              <a:ln>
                <a:noFill/>
              </a:ln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翻译：领着</a:t>
            </a:r>
            <a:r>
              <a:rPr kumimoji="0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妻子</a:t>
            </a:r>
            <a:r>
              <a:rPr kumimoji="0" lang="zh-CN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（妻子儿女）</a:t>
            </a: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和乡邻们来到这个与人世隔绝的地方。</a:t>
            </a:r>
            <a:endParaRPr kumimoji="0" sz="2400" i="0" u="none" strike="noStrike" cap="none" normalizeH="0" baseline="0" dirty="0" smtClean="0">
              <a:ln>
                <a:noFill/>
              </a:ln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理解：桃花源人的祖先为躲避战乱来到这里后，就再也没有出去过，可见这里和平安宁。</a:t>
            </a:r>
            <a:endParaRPr kumimoji="0" sz="2400" i="0" u="none" strike="noStrike" cap="none" normalizeH="0" baseline="0" dirty="0" smtClean="0">
              <a:ln>
                <a:noFill/>
              </a:ln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【丙】及郡下，诣太守，说如此。</a:t>
            </a:r>
            <a:endParaRPr kumimoji="0" sz="2400" i="0" u="none" strike="noStrike" cap="none" normalizeH="0" baseline="0" dirty="0" smtClean="0">
              <a:ln>
                <a:noFill/>
              </a:ln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翻译：到了郡城，渔人去拜见了太守，报告了自己的这番经历。</a:t>
            </a:r>
            <a:endParaRPr kumimoji="0" sz="2400" i="0" u="none" strike="noStrike" cap="none" normalizeH="0" baseline="0" dirty="0" smtClean="0">
              <a:ln>
                <a:noFill/>
              </a:ln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400" i="0" u="none" strike="noStrike" cap="none" normalizeH="0" baseline="0" dirty="0" smtClean="0">
                <a:ln>
                  <a:noFill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理解：</a:t>
            </a:r>
            <a:r>
              <a:rPr kumimoji="0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渔人希望太守能派人探个究竟，所以向太守报告了自己发现桃花源的经过，以及村中的生活情状。</a:t>
            </a:r>
            <a:r>
              <a:rPr kumimoji="0" lang="zh-CN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（文中没有明确体现）</a:t>
            </a:r>
            <a:endParaRPr kumimoji="0" lang="zh-CN" sz="2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59880" y="6021070"/>
            <a:ext cx="2228215" cy="70675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答案：乙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ldLvl="0" animBg="1"/>
      <p:bldP spid="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1738110"/>
            <a:ext cx="8892480" cy="30460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3.①武陵渔人行踪  ②忽逢桃花林   ③得一山</a:t>
            </a:r>
            <a:endParaRPr kumimoji="0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8877" y="81713"/>
            <a:ext cx="8892480" cy="65544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4.《桃花源记》中</a:t>
            </a:r>
            <a:r>
              <a:rPr kumimoji="0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“土地平旷，屋舍俨然，有良田美池桑竹之属”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黄发垂髫，并怡然自乐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写出桃花源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环境优美、人民安宁和乐</a:t>
            </a:r>
            <a:r>
              <a:rPr kumimoji="0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，表现了作者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对美好的</a:t>
            </a:r>
            <a:r>
              <a:rPr kumimoji="0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理想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社会的追求</a:t>
            </a:r>
            <a:r>
              <a:rPr kumimoji="0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和对现实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社会黑暗</a:t>
            </a:r>
            <a:r>
              <a:rPr kumimoji="0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的不满。</a:t>
            </a:r>
            <a:endParaRPr kumimoji="0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《饮酒》中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心远地自偏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写出了诗人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心中远离世俗自然会觉得地处僻静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，表现了作者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摒弃世俗功名、回归自然的人生追求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“采菊东篱下，悠然见南山”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写出了诗人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采菊东篱，抬头见山的闲适淡泊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，表现了作者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渴望回归田园自然、追求物我合一</a:t>
            </a:r>
            <a:r>
              <a:rPr kumimoji="0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108307"/>
            <a:ext cx="8676456" cy="61855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1.①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因为</a:t>
            </a:r>
            <a:r>
              <a:rPr lang="zh-CN" altLang="en-US" sz="3600" b="1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中国老年人口剧增，医养分离导致医疗资源紧张，</a:t>
            </a:r>
            <a:endParaRPr lang="zh-CN" altLang="en-US" sz="3600" b="1" dirty="0" smtClean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600" b="1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②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医养结合的养老模式能有效缓解老年人医疗、养老资源不足的问题，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③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医养结合市场规模日趋扩大。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2.答案：A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3.①人性化（贴合老人需求）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②智能化（智慧养老）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③一体化（科学整合）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Tk1M2FjMDAzMzA2MTBmNDY4NDg2YjlkMzEwYTgwOG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WPS 演示</Application>
  <PresentationFormat>全屏显示(4:3)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Times New Roman</vt:lpstr>
      <vt:lpstr>楷体</vt:lpstr>
      <vt:lpstr>Calibri</vt:lpstr>
      <vt:lpstr>Arial</vt:lpstr>
      <vt:lpstr>华文楷体</vt:lpstr>
      <vt:lpstr>黑体</vt:lpstr>
      <vt:lpstr>Arial Unicode MS</vt:lpstr>
      <vt:lpstr>Office 主题</vt:lpstr>
      <vt:lpstr>阅读训练二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阅读训练二</dc:title>
  <dc:creator>hp</dc:creator>
  <cp:lastModifiedBy>雯雨</cp:lastModifiedBy>
  <cp:revision>18</cp:revision>
  <dcterms:created xsi:type="dcterms:W3CDTF">2024-03-14T05:00:00Z</dcterms:created>
  <dcterms:modified xsi:type="dcterms:W3CDTF">2024-04-12T05:36:14Z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D08D990709AB45EAB98E5E096996354B_13</vt:lpwstr>
  </property>
  <property fmtid="{D5CDD505-2E9C-101B-9397-08002B2CF9AE}" pid="3" name="KSOProductBuildVer">
    <vt:lpwstr>2052-12.1.0.16417</vt:lpwstr>
  </property>
</Properties>
</file>