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6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D93F-4CDB-4C2C-B97C-FC365AE0C14B}" type="datetimeFigureOut">
              <a:rPr lang="zh-CN" altLang="en-US" smtClean="0"/>
              <a:t>2024/4/17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6AD2-728C-4D91-8792-2A90B29511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809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D93F-4CDB-4C2C-B97C-FC365AE0C14B}" type="datetimeFigureOut">
              <a:rPr lang="zh-CN" altLang="en-US" smtClean="0"/>
              <a:t>2024/4/17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6AD2-728C-4D91-8792-2A90B29511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036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D93F-4CDB-4C2C-B97C-FC365AE0C14B}" type="datetimeFigureOut">
              <a:rPr lang="zh-CN" altLang="en-US" smtClean="0"/>
              <a:t>2024/4/17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6AD2-728C-4D91-8792-2A90B29511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7084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D93F-4CDB-4C2C-B97C-FC365AE0C14B}" type="datetimeFigureOut">
              <a:rPr lang="zh-CN" altLang="en-US" smtClean="0"/>
              <a:t>2024/4/17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6AD2-728C-4D91-8792-2A90B29511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169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D93F-4CDB-4C2C-B97C-FC365AE0C14B}" type="datetimeFigureOut">
              <a:rPr lang="zh-CN" altLang="en-US" smtClean="0"/>
              <a:t>2024/4/17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6AD2-728C-4D91-8792-2A90B29511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898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D93F-4CDB-4C2C-B97C-FC365AE0C14B}" type="datetimeFigureOut">
              <a:rPr lang="zh-CN" altLang="en-US" smtClean="0"/>
              <a:t>2024/4/17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6AD2-728C-4D91-8792-2A90B29511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804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D93F-4CDB-4C2C-B97C-FC365AE0C14B}" type="datetimeFigureOut">
              <a:rPr lang="zh-CN" altLang="en-US" smtClean="0"/>
              <a:t>2024/4/17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6AD2-728C-4D91-8792-2A90B29511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397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D93F-4CDB-4C2C-B97C-FC365AE0C14B}" type="datetimeFigureOut">
              <a:rPr lang="zh-CN" altLang="en-US" smtClean="0"/>
              <a:t>2024/4/17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6AD2-728C-4D91-8792-2A90B29511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090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D93F-4CDB-4C2C-B97C-FC365AE0C14B}" type="datetimeFigureOut">
              <a:rPr lang="zh-CN" altLang="en-US" smtClean="0"/>
              <a:t>2024/4/17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6AD2-728C-4D91-8792-2A90B29511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0128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D93F-4CDB-4C2C-B97C-FC365AE0C14B}" type="datetimeFigureOut">
              <a:rPr lang="zh-CN" altLang="en-US" smtClean="0"/>
              <a:t>2024/4/17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6AD2-728C-4D91-8792-2A90B29511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2460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D93F-4CDB-4C2C-B97C-FC365AE0C14B}" type="datetimeFigureOut">
              <a:rPr lang="zh-CN" altLang="en-US" smtClean="0"/>
              <a:t>2024/4/17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6AD2-728C-4D91-8792-2A90B29511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505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1D93F-4CDB-4C2C-B97C-FC365AE0C14B}" type="datetimeFigureOut">
              <a:rPr lang="zh-CN" altLang="en-US" smtClean="0"/>
              <a:t>2024/4/17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C6AD2-728C-4D91-8792-2A90B29511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14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八下期中考试复习</a:t>
            </a:r>
            <a:r>
              <a:rPr lang="zh-CN" altLang="en-US" dirty="0"/>
              <a:t>范围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72740" y="4310698"/>
            <a:ext cx="9144000" cy="1655762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2024.04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69140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4299" y="95222"/>
            <a:ext cx="11807190" cy="6563995"/>
          </a:xfrm>
        </p:spPr>
        <p:txBody>
          <a:bodyPr>
            <a:no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</a:rPr>
              <a:t>八下期中考试复习范围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r>
              <a:rPr lang="en-US" altLang="zh-CN" sz="3200" b="1" dirty="0" smtClean="0"/>
              <a:t>1.</a:t>
            </a:r>
            <a:r>
              <a:rPr lang="zh-CN" altLang="en-US" sz="3200" b="1" dirty="0" smtClean="0"/>
              <a:t>字词：一二单元字词</a:t>
            </a:r>
            <a:r>
              <a:rPr lang="zh-CN" altLang="en-US" sz="3200" b="1" dirty="0"/>
              <a:t>读读写写</a:t>
            </a:r>
            <a:endParaRPr lang="en-US" altLang="zh-CN" sz="3200" b="1" dirty="0" smtClean="0"/>
          </a:p>
          <a:p>
            <a:r>
              <a:rPr lang="en-US" altLang="zh-CN" sz="3200" b="1" dirty="0" smtClean="0"/>
              <a:t>2.</a:t>
            </a:r>
            <a:r>
              <a:rPr lang="zh-CN" altLang="en-US" sz="3200" b="1" dirty="0" smtClean="0"/>
              <a:t>标点</a:t>
            </a:r>
            <a:r>
              <a:rPr lang="zh-CN" altLang="en-US" sz="3200" b="1" dirty="0"/>
              <a:t> </a:t>
            </a:r>
            <a:r>
              <a:rPr lang="zh-CN" altLang="en-US" sz="3200" b="1" dirty="0" smtClean="0"/>
              <a:t>   </a:t>
            </a:r>
            <a:r>
              <a:rPr lang="en-US" altLang="zh-CN" sz="3200" b="1" dirty="0" smtClean="0"/>
              <a:t>3.</a:t>
            </a:r>
            <a:r>
              <a:rPr lang="zh-CN" altLang="en-US" sz="3200" b="1" dirty="0" smtClean="0"/>
              <a:t>文常（课内古诗文）   </a:t>
            </a:r>
            <a:r>
              <a:rPr lang="en-US" altLang="zh-CN" sz="3200" b="1" dirty="0" smtClean="0"/>
              <a:t>4</a:t>
            </a:r>
            <a:r>
              <a:rPr lang="en-US" altLang="zh-CN" sz="3200" b="1" dirty="0" smtClean="0"/>
              <a:t>.</a:t>
            </a:r>
            <a:r>
              <a:rPr lang="zh-CN" altLang="en-US" sz="3200" b="1" dirty="0"/>
              <a:t>表达欠妥</a:t>
            </a:r>
            <a:r>
              <a:rPr lang="zh-CN" altLang="en-US" sz="3200" b="1" dirty="0" smtClean="0"/>
              <a:t>      </a:t>
            </a:r>
            <a:r>
              <a:rPr lang="en-US" altLang="zh-CN" sz="3200" b="1" dirty="0" smtClean="0"/>
              <a:t>5.</a:t>
            </a:r>
            <a:r>
              <a:rPr lang="zh-CN" altLang="en-US" sz="3200" b="1" dirty="0" smtClean="0"/>
              <a:t>对联        </a:t>
            </a:r>
            <a:r>
              <a:rPr lang="en-US" altLang="zh-CN" sz="3200" b="1" dirty="0" smtClean="0"/>
              <a:t>6.</a:t>
            </a:r>
            <a:r>
              <a:rPr lang="zh-CN" altLang="en-US" sz="3200" b="1" dirty="0" smtClean="0"/>
              <a:t>书法    </a:t>
            </a:r>
            <a:r>
              <a:rPr lang="en-US" altLang="zh-CN" sz="3200" b="1" dirty="0" smtClean="0"/>
              <a:t>7.</a:t>
            </a:r>
            <a:r>
              <a:rPr lang="zh-CN" altLang="en-US" sz="3200" b="1" dirty="0" smtClean="0"/>
              <a:t>修辞</a:t>
            </a:r>
            <a:endParaRPr lang="en-US" altLang="zh-CN" sz="3200" b="1" dirty="0" smtClean="0"/>
          </a:p>
          <a:p>
            <a:r>
              <a:rPr lang="en-US" altLang="zh-CN" sz="3200" b="1" dirty="0"/>
              <a:t>8</a:t>
            </a:r>
            <a:r>
              <a:rPr lang="en-US" altLang="zh-CN" sz="3200" b="1" dirty="0" smtClean="0"/>
              <a:t>.</a:t>
            </a:r>
            <a:r>
              <a:rPr lang="zh-CN" altLang="en-US" sz="3200" b="1" dirty="0" smtClean="0"/>
              <a:t>古诗默写：</a:t>
            </a:r>
            <a:r>
              <a:rPr lang="en-US" altLang="zh-CN" sz="3200" b="1" dirty="0" smtClean="0"/>
              <a:t>《</a:t>
            </a:r>
            <a:r>
              <a:rPr lang="zh-CN" altLang="en-US" sz="3200" b="1" dirty="0" smtClean="0"/>
              <a:t>桃花源记</a:t>
            </a:r>
            <a:r>
              <a:rPr lang="en-US" altLang="zh-CN" sz="3200" b="1" dirty="0" smtClean="0"/>
              <a:t>》《</a:t>
            </a:r>
            <a:r>
              <a:rPr lang="zh-CN" altLang="en-US" sz="3200" b="1" dirty="0" smtClean="0"/>
              <a:t>小石潭记</a:t>
            </a:r>
            <a:r>
              <a:rPr lang="en-US" altLang="zh-CN" sz="3200" b="1" dirty="0" smtClean="0"/>
              <a:t>》《</a:t>
            </a:r>
            <a:r>
              <a:rPr lang="zh-CN" altLang="en-US" sz="3200" b="1" dirty="0" smtClean="0"/>
              <a:t>诗经</a:t>
            </a:r>
            <a:r>
              <a:rPr lang="en-US" altLang="zh-CN" sz="3200" b="1" dirty="0" smtClean="0"/>
              <a:t>》</a:t>
            </a:r>
            <a:r>
              <a:rPr lang="zh-CN" altLang="en-US" sz="3200" b="1" dirty="0" smtClean="0"/>
              <a:t>二首  </a:t>
            </a:r>
            <a:endParaRPr lang="en-US" altLang="zh-CN" sz="3200" b="1" dirty="0" smtClean="0"/>
          </a:p>
          <a:p>
            <a:r>
              <a:rPr lang="en-US" altLang="zh-CN" sz="3200" b="1" dirty="0"/>
              <a:t> </a:t>
            </a:r>
            <a:r>
              <a:rPr lang="en-US" altLang="zh-CN" sz="3200" b="1" dirty="0" smtClean="0"/>
              <a:t>                      </a:t>
            </a:r>
            <a:r>
              <a:rPr lang="zh-CN" altLang="en-US" sz="3200" b="1" dirty="0" smtClean="0"/>
              <a:t>附录古诗  默写</a:t>
            </a:r>
            <a:r>
              <a:rPr lang="en-US" altLang="zh-CN" sz="3200" b="1" dirty="0" smtClean="0"/>
              <a:t>1-3</a:t>
            </a:r>
            <a:r>
              <a:rPr lang="zh-CN" altLang="en-US" sz="3200" b="1" dirty="0" smtClean="0"/>
              <a:t>卷</a:t>
            </a:r>
            <a:endParaRPr lang="en-US" altLang="zh-CN" sz="3200" b="1" dirty="0" smtClean="0"/>
          </a:p>
          <a:p>
            <a:r>
              <a:rPr lang="en-US" altLang="zh-CN" sz="3200" b="1" dirty="0"/>
              <a:t>9</a:t>
            </a:r>
            <a:r>
              <a:rPr lang="en-US" altLang="zh-CN" sz="3200" b="1" dirty="0" smtClean="0"/>
              <a:t>.</a:t>
            </a:r>
            <a:r>
              <a:rPr lang="zh-CN" altLang="en-US" sz="3200" b="1" dirty="0" smtClean="0"/>
              <a:t>古诗阅读：</a:t>
            </a:r>
            <a:r>
              <a:rPr lang="en-US" altLang="zh-CN" sz="3200" b="1" dirty="0" smtClean="0"/>
              <a:t>《</a:t>
            </a:r>
            <a:r>
              <a:rPr lang="zh-CN" altLang="en-US" sz="3200" b="1" dirty="0" smtClean="0"/>
              <a:t>诗经</a:t>
            </a:r>
            <a:r>
              <a:rPr lang="en-US" altLang="zh-CN" sz="3200" b="1" dirty="0" smtClean="0"/>
              <a:t>》</a:t>
            </a:r>
            <a:r>
              <a:rPr lang="zh-CN" altLang="en-US" sz="3200" b="1" dirty="0" smtClean="0"/>
              <a:t>二首</a:t>
            </a:r>
            <a:endParaRPr lang="en-US" altLang="zh-CN" sz="3200" b="1" dirty="0" smtClean="0"/>
          </a:p>
          <a:p>
            <a:r>
              <a:rPr lang="en-US" altLang="zh-CN" sz="3200" b="1" dirty="0" smtClean="0"/>
              <a:t>10</a:t>
            </a:r>
            <a:r>
              <a:rPr lang="en-US" altLang="zh-CN" sz="3200" b="1" dirty="0" smtClean="0"/>
              <a:t>.</a:t>
            </a:r>
            <a:r>
              <a:rPr lang="zh-CN" altLang="en-US" sz="3200" b="1" dirty="0"/>
              <a:t>文言文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《</a:t>
            </a:r>
            <a:r>
              <a:rPr lang="zh-CN" altLang="en-US" sz="3200" b="1" dirty="0" smtClean="0"/>
              <a:t>桃花源记</a:t>
            </a:r>
            <a:r>
              <a:rPr lang="en-US" altLang="zh-CN" sz="3200" b="1" dirty="0" smtClean="0"/>
              <a:t>》《</a:t>
            </a:r>
            <a:r>
              <a:rPr lang="zh-CN" altLang="en-US" sz="3200" b="1" dirty="0" smtClean="0"/>
              <a:t>小石潭记</a:t>
            </a:r>
            <a:r>
              <a:rPr lang="en-US" altLang="zh-CN" sz="3200" b="1" dirty="0" smtClean="0"/>
              <a:t>》《</a:t>
            </a:r>
            <a:r>
              <a:rPr lang="zh-CN" altLang="en-US" sz="3200" b="1" dirty="0" smtClean="0"/>
              <a:t>核舟记</a:t>
            </a:r>
            <a:r>
              <a:rPr lang="en-US" altLang="zh-CN" sz="3200" b="1" dirty="0" smtClean="0"/>
              <a:t>》</a:t>
            </a:r>
            <a:r>
              <a:rPr lang="zh-CN" altLang="en-US" sz="3200" b="1" dirty="0" smtClean="0"/>
              <a:t>解</a:t>
            </a:r>
            <a:r>
              <a:rPr lang="zh-CN" altLang="en-US" sz="3200" b="1" dirty="0" smtClean="0"/>
              <a:t>词翻译  思想主旨</a:t>
            </a:r>
            <a:endParaRPr lang="en-US" altLang="zh-CN" sz="3200" b="1" dirty="0" smtClean="0"/>
          </a:p>
          <a:p>
            <a:r>
              <a:rPr lang="en-US" altLang="zh-CN" sz="3200" b="1" dirty="0" smtClean="0"/>
              <a:t>11.</a:t>
            </a:r>
            <a:r>
              <a:rPr lang="zh-CN" altLang="en-US" sz="3200" b="1" dirty="0" smtClean="0"/>
              <a:t>名著：</a:t>
            </a:r>
            <a:r>
              <a:rPr lang="en-US" altLang="zh-CN" sz="3200" b="1" dirty="0" smtClean="0"/>
              <a:t>《</a:t>
            </a:r>
            <a:r>
              <a:rPr lang="zh-CN" altLang="en-US" sz="3200" b="1" dirty="0" smtClean="0"/>
              <a:t>经典常谈</a:t>
            </a:r>
            <a:r>
              <a:rPr lang="en-US" altLang="zh-CN" sz="3200" b="1" dirty="0" smtClean="0"/>
              <a:t>》</a:t>
            </a:r>
          </a:p>
          <a:p>
            <a:r>
              <a:rPr lang="en-US" altLang="zh-CN" sz="3200" b="1" dirty="0" smtClean="0"/>
              <a:t>12.</a:t>
            </a:r>
            <a:r>
              <a:rPr lang="zh-CN" altLang="en-US" sz="3200" b="1" dirty="0" smtClean="0"/>
              <a:t>阅读：非连文本、 现代文阅读卷相关题型</a:t>
            </a:r>
            <a:endParaRPr lang="en-US" altLang="zh-CN" sz="3200" b="1" dirty="0" smtClean="0"/>
          </a:p>
          <a:p>
            <a:r>
              <a:rPr lang="en-US" altLang="zh-CN" sz="3200" b="1" smtClean="0"/>
              <a:t>13.</a:t>
            </a:r>
            <a:r>
              <a:rPr lang="zh-CN" altLang="en-US" sz="3200" b="1" dirty="0" smtClean="0"/>
              <a:t>作文：写人、事、景均可，内容具体、扣题，中心明确突出</a:t>
            </a:r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6487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144</Words>
  <Application>Microsoft Office PowerPoint</Application>
  <PresentationFormat>宽屏</PresentationFormat>
  <Paragraphs>12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八下期中考试复习范围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lenovo</cp:lastModifiedBy>
  <cp:revision>14</cp:revision>
  <dcterms:created xsi:type="dcterms:W3CDTF">2023-11-02T00:10:05Z</dcterms:created>
  <dcterms:modified xsi:type="dcterms:W3CDTF">2024-04-17T09:08:52Z</dcterms:modified>
</cp:coreProperties>
</file>