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809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036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708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69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89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04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397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90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12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46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05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D93F-4CDB-4C2C-B97C-FC365AE0C14B}" type="datetimeFigureOut">
              <a:rPr lang="zh-CN" altLang="en-US" smtClean="0"/>
              <a:t>2024/4/17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6AD2-728C-4D91-8792-2A90B29511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14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八下期中考试复习</a:t>
            </a:r>
            <a:r>
              <a:rPr lang="zh-CN" altLang="en-US" dirty="0"/>
              <a:t>范围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72740" y="4310698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2024.04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914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299" y="95222"/>
            <a:ext cx="11807190" cy="6563995"/>
          </a:xfrm>
        </p:spPr>
        <p:txBody>
          <a:bodyPr>
            <a:no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八下期中考试复习范围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en-US" altLang="zh-CN" sz="3200" b="1" dirty="0" smtClean="0"/>
              <a:t>1.</a:t>
            </a:r>
            <a:r>
              <a:rPr lang="zh-CN" altLang="en-US" sz="3200" b="1" dirty="0" smtClean="0"/>
              <a:t>字词：一二单元字词</a:t>
            </a:r>
            <a:r>
              <a:rPr lang="zh-CN" altLang="en-US" sz="3200" b="1" dirty="0"/>
              <a:t>读读写写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2.</a:t>
            </a:r>
            <a:r>
              <a:rPr lang="zh-CN" altLang="en-US" sz="3200" b="1" dirty="0" smtClean="0"/>
              <a:t>标点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   </a:t>
            </a:r>
            <a:r>
              <a:rPr lang="en-US" altLang="zh-CN" sz="3200" b="1" dirty="0" smtClean="0"/>
              <a:t>3.</a:t>
            </a:r>
            <a:r>
              <a:rPr lang="zh-CN" altLang="en-US" sz="3200" b="1" dirty="0" smtClean="0"/>
              <a:t>文常（课内古诗文）   </a:t>
            </a:r>
            <a:r>
              <a:rPr lang="en-US" altLang="zh-CN" sz="3200" b="1" dirty="0" smtClean="0"/>
              <a:t>4</a:t>
            </a:r>
            <a:r>
              <a:rPr lang="en-US" altLang="zh-CN" sz="3200" b="1" dirty="0" smtClean="0"/>
              <a:t>.</a:t>
            </a:r>
            <a:r>
              <a:rPr lang="zh-CN" altLang="en-US" sz="3200" b="1" dirty="0"/>
              <a:t>表达欠妥</a:t>
            </a:r>
            <a:r>
              <a:rPr lang="zh-CN" altLang="en-US" sz="3200" b="1" dirty="0" smtClean="0"/>
              <a:t>      </a:t>
            </a:r>
            <a:r>
              <a:rPr lang="en-US" altLang="zh-CN" sz="3200" b="1" dirty="0" smtClean="0"/>
              <a:t>5.</a:t>
            </a:r>
            <a:r>
              <a:rPr lang="zh-CN" altLang="en-US" sz="3200" b="1" dirty="0" smtClean="0"/>
              <a:t>对联        </a:t>
            </a:r>
            <a:r>
              <a:rPr lang="en-US" altLang="zh-CN" sz="3200" b="1" dirty="0" smtClean="0"/>
              <a:t>6.</a:t>
            </a:r>
            <a:r>
              <a:rPr lang="zh-CN" altLang="en-US" sz="3200" b="1" dirty="0" smtClean="0"/>
              <a:t>书法    </a:t>
            </a:r>
            <a:r>
              <a:rPr lang="en-US" altLang="zh-CN" sz="3200" b="1" dirty="0" smtClean="0"/>
              <a:t>7.</a:t>
            </a:r>
            <a:r>
              <a:rPr lang="zh-CN" altLang="en-US" sz="3200" b="1" dirty="0" smtClean="0"/>
              <a:t>修辞</a:t>
            </a:r>
            <a:endParaRPr lang="en-US" altLang="zh-CN" sz="3200" b="1" dirty="0" smtClean="0"/>
          </a:p>
          <a:p>
            <a:r>
              <a:rPr lang="en-US" altLang="zh-CN" sz="3200" b="1" dirty="0"/>
              <a:t>8</a:t>
            </a:r>
            <a:r>
              <a:rPr lang="en-US" altLang="zh-CN" sz="3200" b="1" dirty="0" smtClean="0"/>
              <a:t>.</a:t>
            </a:r>
            <a:r>
              <a:rPr lang="zh-CN" altLang="en-US" sz="3200" b="1" dirty="0" smtClean="0"/>
              <a:t>古诗默写：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桃花源记</a:t>
            </a:r>
            <a:r>
              <a:rPr lang="en-US" altLang="zh-CN" sz="3200" b="1" dirty="0" smtClean="0"/>
              <a:t>》《</a:t>
            </a:r>
            <a:r>
              <a:rPr lang="zh-CN" altLang="en-US" sz="3200" b="1" dirty="0" smtClean="0"/>
              <a:t>小石潭记</a:t>
            </a:r>
            <a:r>
              <a:rPr lang="en-US" altLang="zh-CN" sz="3200" b="1" dirty="0" smtClean="0"/>
              <a:t>》《</a:t>
            </a:r>
            <a:r>
              <a:rPr lang="zh-CN" altLang="en-US" sz="3200" b="1" dirty="0" smtClean="0"/>
              <a:t>诗经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二首  </a:t>
            </a:r>
            <a:endParaRPr lang="en-US" altLang="zh-CN" sz="3200" b="1" dirty="0" smtClean="0"/>
          </a:p>
          <a:p>
            <a:r>
              <a:rPr lang="en-US" altLang="zh-CN" sz="3200" b="1" dirty="0"/>
              <a:t> </a:t>
            </a:r>
            <a:r>
              <a:rPr lang="en-US" altLang="zh-CN" sz="3200" b="1" dirty="0" smtClean="0"/>
              <a:t>                      </a:t>
            </a:r>
            <a:r>
              <a:rPr lang="zh-CN" altLang="en-US" sz="3200" b="1" dirty="0" smtClean="0"/>
              <a:t>附录古诗  默写</a:t>
            </a:r>
            <a:r>
              <a:rPr lang="en-US" altLang="zh-CN" sz="3200" b="1" dirty="0" smtClean="0"/>
              <a:t>1-3</a:t>
            </a:r>
            <a:r>
              <a:rPr lang="zh-CN" altLang="en-US" sz="3200" b="1" dirty="0" smtClean="0"/>
              <a:t>卷</a:t>
            </a:r>
            <a:endParaRPr lang="en-US" altLang="zh-CN" sz="3200" b="1" dirty="0" smtClean="0"/>
          </a:p>
          <a:p>
            <a:r>
              <a:rPr lang="en-US" altLang="zh-CN" sz="3200" b="1" dirty="0"/>
              <a:t>9</a:t>
            </a:r>
            <a:r>
              <a:rPr lang="en-US" altLang="zh-CN" sz="3200" b="1" dirty="0" smtClean="0"/>
              <a:t>.</a:t>
            </a:r>
            <a:r>
              <a:rPr lang="zh-CN" altLang="en-US" sz="3200" b="1" dirty="0" smtClean="0"/>
              <a:t>古诗阅读：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诗经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二首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10</a:t>
            </a:r>
            <a:r>
              <a:rPr lang="en-US" altLang="zh-CN" sz="3200" b="1" dirty="0" smtClean="0"/>
              <a:t>.</a:t>
            </a:r>
            <a:r>
              <a:rPr lang="zh-CN" altLang="en-US" sz="3200" b="1" dirty="0"/>
              <a:t>文言文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桃花源记</a:t>
            </a:r>
            <a:r>
              <a:rPr lang="en-US" altLang="zh-CN" sz="3200" b="1" dirty="0" smtClean="0"/>
              <a:t>》《</a:t>
            </a:r>
            <a:r>
              <a:rPr lang="zh-CN" altLang="en-US" sz="3200" b="1" dirty="0" smtClean="0"/>
              <a:t>小石潭记</a:t>
            </a:r>
            <a:r>
              <a:rPr lang="en-US" altLang="zh-CN" sz="3200" b="1" dirty="0" smtClean="0"/>
              <a:t>》《</a:t>
            </a:r>
            <a:r>
              <a:rPr lang="zh-CN" altLang="en-US" sz="3200" b="1" dirty="0" smtClean="0"/>
              <a:t>核舟记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解</a:t>
            </a:r>
            <a:r>
              <a:rPr lang="zh-CN" altLang="en-US" sz="3200" b="1" dirty="0" smtClean="0"/>
              <a:t>词翻译  思想主旨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11.</a:t>
            </a:r>
            <a:r>
              <a:rPr lang="zh-CN" altLang="en-US" sz="3200" b="1" dirty="0" smtClean="0"/>
              <a:t>名著：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经典常谈</a:t>
            </a:r>
            <a:r>
              <a:rPr lang="en-US" altLang="zh-CN" sz="3200" b="1" dirty="0" smtClean="0"/>
              <a:t>》</a:t>
            </a:r>
          </a:p>
          <a:p>
            <a:r>
              <a:rPr lang="en-US" altLang="zh-CN" sz="3200" b="1" dirty="0" smtClean="0"/>
              <a:t>12.</a:t>
            </a:r>
            <a:r>
              <a:rPr lang="zh-CN" altLang="en-US" sz="3200" b="1" dirty="0" smtClean="0"/>
              <a:t>阅读：非连文本、 现代文阅读卷相关题型</a:t>
            </a:r>
            <a:endParaRPr lang="en-US" altLang="zh-CN" sz="3200" b="1" dirty="0" smtClean="0"/>
          </a:p>
          <a:p>
            <a:r>
              <a:rPr lang="en-US" altLang="zh-CN" sz="3200" b="1" smtClean="0"/>
              <a:t>13.</a:t>
            </a:r>
            <a:r>
              <a:rPr lang="zh-CN" altLang="en-US" sz="3200" b="1" dirty="0" smtClean="0"/>
              <a:t>作文：写人、事、景均可，内容具体、扣题，中心明确突出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648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144</Words>
  <Application>Microsoft Office PowerPoint</Application>
  <PresentationFormat>宽屏</PresentationFormat>
  <Paragraphs>12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八下期中考试复习范围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14</cp:revision>
  <dcterms:created xsi:type="dcterms:W3CDTF">2023-11-02T00:10:05Z</dcterms:created>
  <dcterms:modified xsi:type="dcterms:W3CDTF">2024-04-17T09:08:52Z</dcterms:modified>
</cp:coreProperties>
</file>