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968B-BB04-4345-B692-72F23509D90C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2F8D-87EE-4B3D-8E54-AA85F7D63D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03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968B-BB04-4345-B692-72F23509D90C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2F8D-87EE-4B3D-8E54-AA85F7D63D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3420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968B-BB04-4345-B692-72F23509D90C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2F8D-87EE-4B3D-8E54-AA85F7D63D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839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968B-BB04-4345-B692-72F23509D90C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2F8D-87EE-4B3D-8E54-AA85F7D63D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017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968B-BB04-4345-B692-72F23509D90C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2F8D-87EE-4B3D-8E54-AA85F7D63D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48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968B-BB04-4345-B692-72F23509D90C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2F8D-87EE-4B3D-8E54-AA85F7D63D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735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968B-BB04-4345-B692-72F23509D90C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2F8D-87EE-4B3D-8E54-AA85F7D63D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3574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968B-BB04-4345-B692-72F23509D90C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2F8D-87EE-4B3D-8E54-AA85F7D63D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622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968B-BB04-4345-B692-72F23509D90C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2F8D-87EE-4B3D-8E54-AA85F7D63D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10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968B-BB04-4345-B692-72F23509D90C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2F8D-87EE-4B3D-8E54-AA85F7D63D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63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968B-BB04-4345-B692-72F23509D90C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72F8D-87EE-4B3D-8E54-AA85F7D63D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600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A968B-BB04-4345-B692-72F23509D90C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72F8D-87EE-4B3D-8E54-AA85F7D63D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820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2264" y="964168"/>
            <a:ext cx="1149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烟火气，是平桥村小伙伴们簇拥着迅哥儿去赵庄看戏的热闹，是庙会上此起彼伏、丰富有趣的快意吆喝，是一家人围坐餐桌的笑语满堂，是小区里老者对弈、邻里寒暄、孩童嬉戏的美好场景……“烟火气”，蕴含的是寻常生活中的真挚温暖，是积极向上的一股力量，是有限生活空间里蒸腾出的无限热情……烟火气，让你感受平凡生活的多滋多味，体会鲜活生命的充实丰盈。请以</a:t>
            </a:r>
            <a:r>
              <a:rPr lang="zh-CN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zh-CN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我爱这烟火气</a:t>
            </a:r>
            <a:r>
              <a:rPr lang="zh-CN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为题作文，文体不限，诗歌除外。</a:t>
            </a:r>
          </a:p>
          <a:p>
            <a:pPr>
              <a:lnSpc>
                <a:spcPct val="100000"/>
              </a:lnSpc>
            </a:pPr>
            <a:endParaRPr lang="en-US" altLang="zh-CN" sz="3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要求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：将作文题目写在答题纸上，作文内容积极向上，字数在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600-800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之间，不要出现所在学校的校名或师生姓名。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9899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158</Words>
  <Application>Microsoft Office PowerPoint</Application>
  <PresentationFormat>宽屏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微软雅黑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1</cp:revision>
  <dcterms:created xsi:type="dcterms:W3CDTF">2024-03-11T07:07:08Z</dcterms:created>
  <dcterms:modified xsi:type="dcterms:W3CDTF">2024-03-11T07:09:08Z</dcterms:modified>
</cp:coreProperties>
</file>